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4E6"/>
    <a:srgbClr val="004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635" autoAdjust="0"/>
  </p:normalViewPr>
  <p:slideViewPr>
    <p:cSldViewPr>
      <p:cViewPr>
        <p:scale>
          <a:sx n="70" d="100"/>
          <a:sy n="70" d="100"/>
        </p:scale>
        <p:origin x="-162" y="-1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7A1B08D-731A-454F-8441-8C5AD366072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E20000-6C1A-424F-B990-18FB833228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5" name="Picture 15" descr="baggrund_we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pic>
        <p:nvPicPr>
          <p:cNvPr id="10247" name="Picture 7" descr="topbjaelkeNYu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54" name="Rectangle 14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>
            <a:lvl1pPr marL="0" indent="0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4025" y="0"/>
            <a:ext cx="2232025" cy="67421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0"/>
            <a:ext cx="6543675" cy="67421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387850" cy="6049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topbjaelkeNYmLogo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</p:spPr>
      </p:pic>
      <p:pic>
        <p:nvPicPr>
          <p:cNvPr id="4104" name="Picture 8" descr="baggrundDarkBlueNySu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09600"/>
            <a:ext cx="9144000" cy="6248400"/>
          </a:xfrm>
          <a:prstGeom prst="rect">
            <a:avLst/>
          </a:prstGeom>
          <a:noFill/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50" y="0"/>
            <a:ext cx="8208963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ADD TITLE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692150"/>
            <a:ext cx="8928100" cy="604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Click here to enter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tv-danmark.dk/" TargetMode="External"/><Relationship Id="rId2" Type="http://schemas.openxmlformats.org/officeDocument/2006/relationships/hyperlink" Target="http://dev3.dhigroup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tv-denmark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hyperlink" Target="Arbejdsplaner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Projektseminar</a:t>
            </a:r>
            <a:r>
              <a:rPr lang="en-US" dirty="0" smtClean="0"/>
              <a:t> </a:t>
            </a:r>
            <a:r>
              <a:rPr lang="en-US" dirty="0" err="1" smtClean="0"/>
              <a:t>om</a:t>
            </a:r>
            <a:r>
              <a:rPr lang="en-US" dirty="0" smtClean="0"/>
              <a:t> ETV</a:t>
            </a: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950" y="692150"/>
            <a:ext cx="8928100" cy="433388"/>
          </a:xfrm>
        </p:spPr>
        <p:txBody>
          <a:bodyPr/>
          <a:lstStyle/>
          <a:p>
            <a:r>
              <a:rPr lang="en-US" dirty="0" smtClean="0"/>
              <a:t>DANETV – </a:t>
            </a:r>
            <a:r>
              <a:rPr lang="en-US" dirty="0" err="1" smtClean="0"/>
              <a:t>opgaver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planer for </a:t>
            </a:r>
            <a:r>
              <a:rPr lang="en-US" dirty="0" err="1" smtClean="0"/>
              <a:t>næste</a:t>
            </a:r>
            <a:r>
              <a:rPr lang="en-US" dirty="0" smtClean="0"/>
              <a:t> 6 </a:t>
            </a:r>
            <a:r>
              <a:rPr lang="en-US" dirty="0" err="1" smtClean="0"/>
              <a:t>måneder</a:t>
            </a:r>
            <a:endParaRPr lang="en-US" dirty="0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107950" y="1052513"/>
            <a:ext cx="885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a-DK" sz="1800" dirty="0" smtClean="0">
                <a:solidFill>
                  <a:srgbClr val="C0D4E6"/>
                </a:solidFill>
              </a:rPr>
              <a:t>Christian Grøn, DHI</a:t>
            </a:r>
            <a:endParaRPr lang="en-US" sz="1800" dirty="0">
              <a:solidFill>
                <a:srgbClr val="C0D4E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Web</a:t>
            </a:r>
            <a:endParaRPr lang="da-DK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 </a:t>
            </a:r>
            <a:endParaRPr lang="da-DK" dirty="0" smtClean="0">
              <a:solidFill>
                <a:srgbClr val="FF0000"/>
              </a:solidFill>
            </a:endParaRPr>
          </a:p>
          <a:p>
            <a:r>
              <a:rPr lang="da-DK" u="sng" dirty="0" smtClean="0">
                <a:solidFill>
                  <a:srgbClr val="FF0000"/>
                </a:solidFill>
                <a:hlinkClick r:id="rId2"/>
              </a:rPr>
              <a:t>http://dev3.dhigroup.com</a:t>
            </a:r>
            <a:endParaRPr lang="da-DK" u="sng" dirty="0" smtClean="0">
              <a:solidFill>
                <a:srgbClr val="FF0000"/>
              </a:solidFill>
            </a:endParaRPr>
          </a:p>
          <a:p>
            <a:endParaRPr lang="da-DK" u="sng" dirty="0" smtClean="0">
              <a:solidFill>
                <a:srgbClr val="FF0000"/>
              </a:solidFill>
            </a:endParaRPr>
          </a:p>
          <a:p>
            <a:r>
              <a:rPr lang="fr-BE" u="sng" dirty="0" smtClean="0">
                <a:solidFill>
                  <a:srgbClr val="FF0000"/>
                </a:solidFill>
                <a:hlinkClick r:id="rId3"/>
              </a:rPr>
              <a:t>www.etv-danmark.dk</a:t>
            </a:r>
            <a:endParaRPr lang="da-DK" dirty="0" smtClean="0">
              <a:solidFill>
                <a:srgbClr val="FF0000"/>
              </a:solidFill>
            </a:endParaRPr>
          </a:p>
          <a:p>
            <a:r>
              <a:rPr lang="fr-BE" u="sng" dirty="0" smtClean="0">
                <a:solidFill>
                  <a:srgbClr val="FF0000"/>
                </a:solidFill>
                <a:hlinkClick r:id="rId4"/>
              </a:rPr>
              <a:t>www.etv-denmark.com</a:t>
            </a:r>
            <a:endParaRPr lang="da-DK" dirty="0" smtClean="0">
              <a:solidFill>
                <a:srgbClr val="FF0000"/>
              </a:solidFill>
            </a:endParaRPr>
          </a:p>
          <a:p>
            <a:endParaRPr lang="da-DK" dirty="0" smtClean="0">
              <a:solidFill>
                <a:srgbClr val="FF0000"/>
              </a:solidFill>
            </a:endParaRPr>
          </a:p>
          <a:p>
            <a:endParaRPr lang="da-DK" dirty="0" smtClean="0"/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Opgaver og planer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692151"/>
            <a:ext cx="8928100" cy="1879594"/>
          </a:xfrm>
        </p:spPr>
        <p:txBody>
          <a:bodyPr/>
          <a:lstStyle/>
          <a:p>
            <a:r>
              <a:rPr lang="da-DK" dirty="0" smtClean="0">
                <a:hlinkClick r:id="rId2" action="ppaction://hlinkfile"/>
              </a:rPr>
              <a:t>Z:\Projects\11800378 DAN ETV\Møder\Projektgruppe\03-09-2008 Seminar</a:t>
            </a:r>
            <a:endParaRPr lang="da-DK" dirty="0" smtClean="0"/>
          </a:p>
          <a:p>
            <a:endParaRPr lang="da-DK" dirty="0" smtClean="0"/>
          </a:p>
          <a:p>
            <a:r>
              <a:rPr lang="da-DK" dirty="0" smtClean="0"/>
              <a:t>God arbejdslyst!</a:t>
            </a:r>
            <a:endParaRPr lang="da-DK" dirty="0"/>
          </a:p>
        </p:txBody>
      </p:sp>
      <p:pic>
        <p:nvPicPr>
          <p:cNvPr id="89090" name="Picture 2" descr="C:\Program Files\Microsoft Office\MEDIA\CAGCAT10\j025130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9825" y="2428868"/>
            <a:ext cx="4492197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HI_UK">
  <a:themeElements>
    <a:clrScheme name="DHI_VM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HI_VM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HI_VM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HI_VM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HI_VM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DHI_UK</Template>
  <TotalTime>166</TotalTime>
  <Words>29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DHI_UK</vt:lpstr>
      <vt:lpstr>Projektseminar om ETV</vt:lpstr>
      <vt:lpstr>Web</vt:lpstr>
      <vt:lpstr>Opgaver og planer</vt:lpstr>
    </vt:vector>
  </TitlesOfParts>
  <Company>DHI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Projektseminar om ETV</dc:title>
  <dc:creator>Christian Grøn</dc:creator>
  <cp:lastModifiedBy>Christian Grøn</cp:lastModifiedBy>
  <cp:revision>23</cp:revision>
  <dcterms:created xsi:type="dcterms:W3CDTF">2008-09-01T10:11:08Z</dcterms:created>
  <dcterms:modified xsi:type="dcterms:W3CDTF">2008-09-02T10:38:29Z</dcterms:modified>
</cp:coreProperties>
</file>